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24"/>
  </p:handoutMasterIdLst>
  <p:sldIdLst>
    <p:sldId id="256" r:id="rId2"/>
    <p:sldId id="275" r:id="rId3"/>
    <p:sldId id="279" r:id="rId4"/>
    <p:sldId id="270" r:id="rId5"/>
    <p:sldId id="263" r:id="rId6"/>
    <p:sldId id="271" r:id="rId7"/>
    <p:sldId id="277" r:id="rId8"/>
    <p:sldId id="269" r:id="rId9"/>
    <p:sldId id="258" r:id="rId10"/>
    <p:sldId id="259" r:id="rId11"/>
    <p:sldId id="260" r:id="rId12"/>
    <p:sldId id="265" r:id="rId13"/>
    <p:sldId id="278" r:id="rId14"/>
    <p:sldId id="286" r:id="rId15"/>
    <p:sldId id="266" r:id="rId16"/>
    <p:sldId id="281" r:id="rId17"/>
    <p:sldId id="268" r:id="rId18"/>
    <p:sldId id="282" r:id="rId19"/>
    <p:sldId id="283" r:id="rId20"/>
    <p:sldId id="284" r:id="rId21"/>
    <p:sldId id="285" r:id="rId22"/>
    <p:sldId id="274" r:id="rId23"/>
  </p:sldIdLst>
  <p:sldSz cx="9144000" cy="6858000" type="screen4x3"/>
  <p:notesSz cx="68580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2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2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2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2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2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2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2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2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2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986" autoAdjust="0"/>
    <p:restoredTop sz="89698" autoAdjust="0"/>
  </p:normalViewPr>
  <p:slideViewPr>
    <p:cSldViewPr>
      <p:cViewPr varScale="1">
        <p:scale>
          <a:sx n="35" d="100"/>
          <a:sy n="35" d="100"/>
        </p:scale>
        <p:origin x="2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977B2A68-D2FB-41DF-BD84-EF94B34F2579}" type="datetimeFigureOut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A0682927-6A38-48E5-8B27-46DDFFB415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20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7"/>
              <a:ext cx="816" cy="3982"/>
              <a:chOff x="4944" y="-7"/>
              <a:chExt cx="816" cy="3982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7"/>
                <a:ext cx="480" cy="1438"/>
                <a:chOff x="5280" y="-7"/>
                <a:chExt cx="480" cy="1438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92" y="-8"/>
                  <a:ext cx="174" cy="176"/>
                  <a:chOff x="173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37" y="323"/>
                    <a:ext cx="1690" cy="2560"/>
                    <a:chOff x="173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9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3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7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7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4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9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2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6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defRPr/>
              </a:pPr>
              <a:endParaRPr kumimoji="1"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2156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6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E6B62-DCD6-49AF-BDDF-B1EC18C87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C3C55-F2D0-43E8-9FFF-CF0874AA0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DB1B-D2F5-4176-9671-C6640566E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5BDB8-0EF0-4381-8008-D562B4E14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16989-0B9B-4BA8-B8FD-51BF40127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6BE32-630C-4DC0-9BE9-18D3F447A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D8DEF-BB11-4359-B9A9-9652B5B45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A2548-D20B-4DF0-B6F8-0687BA49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58D9-BAE7-4D29-BD7E-CF56120AC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B15A-7F2C-4A4A-8DFF-ACD5595A7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D13BD-62A6-4476-880D-C2DF3164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049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92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204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35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2049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493" name="Freeform 13"/>
                  <p:cNvSpPr>
                    <a:spLocks/>
                  </p:cNvSpPr>
                  <p:nvPr/>
                </p:nvSpPr>
                <p:spPr bwMode="auto">
                  <a:xfrm>
                    <a:off x="2677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494" name="Freeform 14"/>
                  <p:cNvSpPr>
                    <a:spLocks/>
                  </p:cNvSpPr>
                  <p:nvPr/>
                </p:nvSpPr>
                <p:spPr bwMode="auto">
                  <a:xfrm>
                    <a:off x="2745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495" name="Freeform 15"/>
                  <p:cNvSpPr>
                    <a:spLocks/>
                  </p:cNvSpPr>
                  <p:nvPr/>
                </p:nvSpPr>
                <p:spPr bwMode="auto">
                  <a:xfrm>
                    <a:off x="2493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49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049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052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2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2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2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2053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defRPr/>
              </a:pPr>
              <a:endParaRPr kumimoji="1" lang="en-US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8B3C912-7002-4D4F-808C-E206D047C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14400"/>
            <a:ext cx="8001000" cy="25146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Comic Sans MS" pitchFamily="66" charset="0"/>
              </a:rPr>
              <a:t>WELCOME PARENTS!</a:t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4400" dirty="0" smtClean="0">
                <a:latin typeface="Comic Sans MS" pitchFamily="66" charset="0"/>
              </a:rPr>
              <a:t>Team 6-2</a:t>
            </a:r>
            <a:br>
              <a:rPr lang="en-US" sz="4400" dirty="0" smtClean="0">
                <a:latin typeface="Comic Sans MS" pitchFamily="66" charset="0"/>
              </a:rPr>
            </a:br>
            <a:r>
              <a:rPr lang="en-US" sz="4400" dirty="0" smtClean="0">
                <a:latin typeface="Comic Sans MS" pitchFamily="66" charset="0"/>
              </a:rPr>
              <a:t>Team name Geckos </a:t>
            </a:r>
            <a:br>
              <a:rPr lang="en-US" sz="4400" dirty="0" smtClean="0">
                <a:latin typeface="Comic Sans MS" pitchFamily="66" charset="0"/>
              </a:rPr>
            </a:br>
            <a:endParaRPr lang="en-US" sz="4400" dirty="0" smtClean="0"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429000"/>
            <a:ext cx="5640388" cy="2514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Comic Sans MS" pitchFamily="66" charset="0"/>
              </a:rPr>
              <a:t>Mrs. Wolf</a:t>
            </a:r>
          </a:p>
          <a:p>
            <a:pPr eaLnBrk="1" hangingPunct="1"/>
            <a:r>
              <a:rPr lang="en-US" sz="3600" dirty="0">
                <a:latin typeface="Comic Sans MS" pitchFamily="66" charset="0"/>
              </a:rPr>
              <a:t>Mr. </a:t>
            </a:r>
            <a:r>
              <a:rPr lang="en-US" sz="3600" dirty="0" smtClean="0">
                <a:latin typeface="Comic Sans MS" pitchFamily="66" charset="0"/>
              </a:rPr>
              <a:t>Montgomery</a:t>
            </a:r>
          </a:p>
          <a:p>
            <a:pPr eaLnBrk="1" hangingPunct="1"/>
            <a:r>
              <a:rPr lang="en-US" sz="3600" dirty="0">
                <a:latin typeface="Comic Sans MS" pitchFamily="66" charset="0"/>
              </a:rPr>
              <a:t>Mrs. </a:t>
            </a:r>
            <a:r>
              <a:rPr lang="en-US" sz="3600" dirty="0" smtClean="0">
                <a:latin typeface="Comic Sans MS" pitchFamily="66" charset="0"/>
              </a:rPr>
              <a:t>Hubble</a:t>
            </a:r>
            <a:endParaRPr lang="en-US" sz="3600" dirty="0">
              <a:latin typeface="Comic Sans MS" pitchFamily="66" charset="0"/>
            </a:endParaRPr>
          </a:p>
          <a:p>
            <a:pPr eaLnBrk="1" hangingPunct="1"/>
            <a:r>
              <a:rPr lang="en-US" sz="3600" dirty="0" smtClean="0">
                <a:latin typeface="Comic Sans MS" pitchFamily="66" charset="0"/>
              </a:rPr>
              <a:t>Mrs. </a:t>
            </a:r>
            <a:r>
              <a:rPr lang="en-US" sz="3600" dirty="0" err="1" smtClean="0">
                <a:latin typeface="Comic Sans MS" pitchFamily="66" charset="0"/>
              </a:rPr>
              <a:t>McVean</a:t>
            </a:r>
            <a:endParaRPr lang="en-US" sz="36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Mrs. Hubble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386638" cy="5105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</a:rPr>
              <a:t>I've taught computers, K-5 and been a library media specialist.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 Logan and </a:t>
            </a:r>
            <a:r>
              <a:rPr lang="en-US" sz="2400" dirty="0" err="1" smtClean="0">
                <a:latin typeface="Comic Sans MS" pitchFamily="66" charset="0"/>
              </a:rPr>
              <a:t>Madilynn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I teach </a:t>
            </a:r>
            <a:r>
              <a:rPr lang="en-US" sz="2400" dirty="0" smtClean="0">
                <a:latin typeface="Comic Sans MS" pitchFamily="66" charset="0"/>
              </a:rPr>
              <a:t>one section of Lit</a:t>
            </a:r>
            <a:r>
              <a:rPr lang="en-US" sz="2400" dirty="0">
                <a:latin typeface="Comic Sans MS" pitchFamily="66" charset="0"/>
              </a:rPr>
              <a:t>.</a:t>
            </a:r>
            <a:r>
              <a:rPr lang="en-US" sz="2400" dirty="0" smtClean="0">
                <a:latin typeface="Comic Sans MS" pitchFamily="66" charset="0"/>
              </a:rPr>
              <a:t> /Lang and </a:t>
            </a:r>
            <a:r>
              <a:rPr lang="en-US" sz="2400" dirty="0" smtClean="0">
                <a:latin typeface="Comic Sans MS" pitchFamily="66" charset="0"/>
              </a:rPr>
              <a:t>Science to all 3 classes on the team.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I have my MA in technology, loved my summer off with my children but ready to get back to the “art” of teaching!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6109"/>
            <a:ext cx="2743199" cy="182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24064"/>
            <a:ext cx="3751780" cy="24918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Science…</a:t>
            </a:r>
            <a:r>
              <a:rPr lang="en-US" sz="2400" dirty="0" smtClean="0">
                <a:latin typeface="Comic Sans MS" pitchFamily="66" charset="0"/>
              </a:rPr>
              <a:t>follow Common Core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370013"/>
            <a:ext cx="7386638" cy="44973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Earth’s Water and Atmosphere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Properties of water, oceanography and Earth’s atmosphere </a:t>
            </a:r>
            <a:endParaRPr lang="en-US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The Dynamic Earth</a:t>
            </a:r>
          </a:p>
          <a:p>
            <a:pPr marL="0" indent="0" eaLnBrk="1" hangingPunct="1">
              <a:buNone/>
            </a:pPr>
            <a:r>
              <a:rPr lang="en-US" dirty="0">
                <a:latin typeface="Comic Sans MS" pitchFamily="66" charset="0"/>
              </a:rPr>
              <a:t>	</a:t>
            </a:r>
            <a:r>
              <a:rPr lang="en-US" sz="2800" dirty="0" smtClean="0">
                <a:latin typeface="Comic Sans MS" pitchFamily="66" charset="0"/>
              </a:rPr>
              <a:t>Earth’s surface, history, minerals and 	rocks</a:t>
            </a:r>
            <a:endParaRPr lang="en-US" sz="2800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Space Science</a:t>
            </a:r>
          </a:p>
          <a:p>
            <a:pPr lvl="1" eaLnBrk="1" hangingPunct="1"/>
            <a:r>
              <a:rPr lang="en-US" dirty="0" smtClean="0">
                <a:latin typeface="Comic Sans MS" pitchFamily="66" charset="0"/>
              </a:rPr>
              <a:t>The universe, solar system, Earth-moon-sun, exploring space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Advisory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Activities emphasizing pillars of character &amp; team building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LMC/Silent reading time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Study Hall one day a week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Classroom Meetings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CNN News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Mrs. </a:t>
            </a:r>
            <a:r>
              <a:rPr lang="en-US" dirty="0" err="1" smtClean="0">
                <a:latin typeface="Comic Sans MS" pitchFamily="66" charset="0"/>
              </a:rPr>
              <a:t>McVean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752600"/>
            <a:ext cx="7432675" cy="457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5</a:t>
            </a:r>
            <a:r>
              <a:rPr lang="en-US" sz="2800" baseline="30000" dirty="0" smtClean="0">
                <a:latin typeface="Comic Sans MS" pitchFamily="66" charset="0"/>
              </a:rPr>
              <a:t>th</a:t>
            </a:r>
            <a:r>
              <a:rPr lang="en-US" sz="2800" dirty="0" smtClean="0">
                <a:latin typeface="Comic Sans MS" pitchFamily="66" charset="0"/>
              </a:rPr>
              <a:t> year teaching at Rotolo 6</a:t>
            </a:r>
            <a:r>
              <a:rPr lang="en-US" sz="2800" baseline="30000" dirty="0" smtClean="0">
                <a:latin typeface="Comic Sans MS" pitchFamily="66" charset="0"/>
              </a:rPr>
              <a:t>th</a:t>
            </a:r>
            <a:r>
              <a:rPr lang="en-US" sz="2800" dirty="0" smtClean="0">
                <a:latin typeface="Comic Sans MS" pitchFamily="66" charset="0"/>
              </a:rPr>
              <a:t> grade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I teach all the subjects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BA </a:t>
            </a:r>
            <a:r>
              <a:rPr lang="en-US" sz="2800" dirty="0">
                <a:latin typeface="Comic Sans MS" pitchFamily="66" charset="0"/>
              </a:rPr>
              <a:t>in </a:t>
            </a:r>
            <a:r>
              <a:rPr lang="en-US" sz="2800" dirty="0" smtClean="0">
                <a:latin typeface="Comic Sans MS" pitchFamily="66" charset="0"/>
              </a:rPr>
              <a:t>special </a:t>
            </a:r>
            <a:r>
              <a:rPr lang="en-US" sz="2800" dirty="0">
                <a:latin typeface="Comic Sans MS" pitchFamily="66" charset="0"/>
              </a:rPr>
              <a:t>education </a:t>
            </a:r>
            <a:r>
              <a:rPr lang="en-US" sz="2800" dirty="0" smtClean="0">
                <a:latin typeface="Comic Sans MS" pitchFamily="66" charset="0"/>
              </a:rPr>
              <a:t>from Northern Illinois University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Working on my MA in educational leadership</a:t>
            </a:r>
            <a:endParaRPr lang="en-US" sz="2800" dirty="0">
              <a:latin typeface="Comic Sans MS" pitchFamily="66" charset="0"/>
            </a:endParaRPr>
          </a:p>
          <a:p>
            <a:pPr eaLnBrk="1" hangingPunct="1"/>
            <a:r>
              <a:rPr lang="en-US" sz="2800" dirty="0">
                <a:latin typeface="Comic Sans MS" pitchFamily="66" charset="0"/>
              </a:rPr>
              <a:t>I’ve been married for </a:t>
            </a:r>
            <a:r>
              <a:rPr lang="en-US" sz="2800" dirty="0" smtClean="0">
                <a:latin typeface="Comic Sans MS" pitchFamily="66" charset="0"/>
              </a:rPr>
              <a:t>2 years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I have two cats Buttons &amp; Duncan</a:t>
            </a:r>
          </a:p>
        </p:txBody>
      </p:sp>
    </p:spTree>
    <p:extLst>
      <p:ext uri="{BB962C8B-B14F-4D97-AF65-F5344CB8AC3E}">
        <p14:creationId xmlns:p14="http://schemas.microsoft.com/office/powerpoint/2010/main" val="3927872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McVean Family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6"/>
          <a:stretch/>
        </p:blipFill>
        <p:spPr>
          <a:xfrm>
            <a:off x="381000" y="1219200"/>
            <a:ext cx="4391026" cy="26848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95600"/>
            <a:ext cx="2241550" cy="2988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4" t="44444" r="-370" b="16667"/>
          <a:stretch/>
        </p:blipFill>
        <p:spPr>
          <a:xfrm>
            <a:off x="1219200" y="4114800"/>
            <a:ext cx="214230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74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Behavior/Discipline Plan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857750" y="4122738"/>
            <a:ext cx="4286250" cy="2743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3316" name="Picture 12" descr="j0304311[1]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0" y="497564"/>
            <a:ext cx="1455270" cy="343352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457200" y="15240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1938" y="1071328"/>
            <a:ext cx="64299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endParaRPr lang="en-US" sz="3200" kern="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3200" kern="0" dirty="0" smtClean="0">
                <a:solidFill>
                  <a:schemeClr val="tx1"/>
                </a:solidFill>
              </a:rPr>
              <a:t>Boot Camp</a:t>
            </a:r>
          </a:p>
          <a:p>
            <a:pPr marL="342900" indent="-342900" eaLnBrk="1" hangingPunct="1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3200" kern="0" dirty="0" smtClean="0">
                <a:solidFill>
                  <a:schemeClr val="tx1"/>
                </a:solidFill>
              </a:rPr>
              <a:t>“</a:t>
            </a:r>
            <a:r>
              <a:rPr lang="en-US" sz="3200" kern="0" dirty="0">
                <a:solidFill>
                  <a:schemeClr val="tx1"/>
                </a:solidFill>
              </a:rPr>
              <a:t>The </a:t>
            </a:r>
            <a:r>
              <a:rPr lang="en-US" sz="3200" kern="0" dirty="0" smtClean="0">
                <a:solidFill>
                  <a:schemeClr val="tx1"/>
                </a:solidFill>
              </a:rPr>
              <a:t>Book” and Homework learning opportunity slips</a:t>
            </a:r>
          </a:p>
          <a:p>
            <a:pPr marL="342900" indent="-342900" eaLnBrk="1" hangingPunct="1">
              <a:spcBef>
                <a:spcPct val="20000"/>
              </a:spcBef>
              <a:buBlip>
                <a:blip r:embed="rId3"/>
              </a:buBlip>
              <a:defRPr/>
            </a:pPr>
            <a:r>
              <a:rPr lang="en-US" sz="3200" kern="0" dirty="0" smtClean="0">
                <a:solidFill>
                  <a:schemeClr val="tx1"/>
                </a:solidFill>
              </a:rPr>
              <a:t>Our school follows BARK- a Positive Behavior Intervention System</a:t>
            </a:r>
          </a:p>
          <a:p>
            <a:pPr eaLnBrk="1" hangingPunct="1">
              <a:spcBef>
                <a:spcPct val="20000"/>
              </a:spcBef>
              <a:defRPr/>
            </a:pPr>
            <a:endParaRPr lang="en-US" sz="3200" kern="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sz="3200" kern="0" dirty="0">
              <a:solidFill>
                <a:schemeClr val="tx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4"/>
              </a:buBlip>
              <a:defRPr/>
            </a:pPr>
            <a:endParaRPr lang="en-US" sz="320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004"/>
            <a:ext cx="6400800" cy="579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9990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Parent Communication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143001"/>
            <a:ext cx="6899275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Agendas: please look at them nightly</a:t>
            </a:r>
            <a:endParaRPr lang="en-US" sz="2400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Notes coming home on paper are same as web page information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Phone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E-mail</a:t>
            </a:r>
            <a:endParaRPr lang="en-US" sz="2000" dirty="0" smtClean="0"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Homework website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Parent/student Power school portal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Grading scale &amp; Power School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4" y="1598613"/>
            <a:ext cx="7585075" cy="4497387"/>
          </a:xfrm>
        </p:spPr>
        <p:txBody>
          <a:bodyPr/>
          <a:lstStyle/>
          <a:p>
            <a:pPr>
              <a:defRPr/>
            </a:pPr>
            <a:r>
              <a:rPr lang="en-US" dirty="0"/>
              <a:t>A</a:t>
            </a:r>
            <a:r>
              <a:rPr lang="en-US" dirty="0">
                <a:latin typeface="Comic Sans MS" panose="030F0702030302020204" pitchFamily="66" charset="0"/>
              </a:rPr>
              <a:t> = 90-100%</a:t>
            </a:r>
          </a:p>
          <a:p>
            <a:pPr>
              <a:defRPr/>
            </a:pPr>
            <a:r>
              <a:rPr lang="en-US" dirty="0">
                <a:latin typeface="Comic Sans MS" panose="030F0702030302020204" pitchFamily="66" charset="0"/>
              </a:rPr>
              <a:t>B = 80-89%</a:t>
            </a:r>
          </a:p>
          <a:p>
            <a:pPr>
              <a:defRPr/>
            </a:pPr>
            <a:r>
              <a:rPr lang="en-US" dirty="0">
                <a:latin typeface="Comic Sans MS" panose="030F0702030302020204" pitchFamily="66" charset="0"/>
              </a:rPr>
              <a:t>C = 70-79%</a:t>
            </a:r>
          </a:p>
          <a:p>
            <a:pPr>
              <a:defRPr/>
            </a:pPr>
            <a:r>
              <a:rPr lang="en-US" dirty="0">
                <a:latin typeface="Comic Sans MS" panose="030F0702030302020204" pitchFamily="66" charset="0"/>
              </a:rPr>
              <a:t>D = 60-69%</a:t>
            </a:r>
          </a:p>
          <a:p>
            <a:pPr>
              <a:defRPr/>
            </a:pPr>
            <a:r>
              <a:rPr lang="en-US" dirty="0">
                <a:latin typeface="Comic Sans MS" panose="030F0702030302020204" pitchFamily="66" charset="0"/>
              </a:rPr>
              <a:t>F = 59% and lower</a:t>
            </a:r>
          </a:p>
          <a:p>
            <a:pPr marL="0" indent="0"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dirty="0">
                <a:latin typeface="Comic Sans MS" panose="030F0702030302020204" pitchFamily="66" charset="0"/>
              </a:rPr>
              <a:t>Access grades through PowerSchool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9197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4" t="17584" r="21152" b="20456"/>
          <a:stretch>
            <a:fillRect/>
          </a:stretch>
        </p:blipFill>
        <p:spPr bwMode="auto">
          <a:xfrm>
            <a:off x="381000" y="0"/>
            <a:ext cx="8458200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728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52387"/>
            <a:ext cx="747712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Mrs. Wolf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195387"/>
            <a:ext cx="7432675" cy="525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This is my 2nd year teaching at Rotolo.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Teaching assistant in special education and Jr. High youth director.  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Coach Volleyball</a:t>
            </a:r>
          </a:p>
          <a:p>
            <a:pPr eaLnBrk="1" hangingPunct="1"/>
            <a:r>
              <a:rPr lang="en-US" sz="2800" dirty="0">
                <a:latin typeface="Comic Sans MS" pitchFamily="66" charset="0"/>
              </a:rPr>
              <a:t>I teach literature and language and social </a:t>
            </a:r>
            <a:r>
              <a:rPr lang="en-US" sz="2800" dirty="0" smtClean="0">
                <a:latin typeface="Comic Sans MS" pitchFamily="66" charset="0"/>
              </a:rPr>
              <a:t>studies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I have a BA in English education from the University of Iowa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I’ve been married for 1 year and have a new home and puppy!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09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t="37500" r="30652" b="22917"/>
          <a:stretch>
            <a:fillRect/>
          </a:stretch>
        </p:blipFill>
        <p:spPr bwMode="auto">
          <a:xfrm>
            <a:off x="0" y="9906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843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29167" r="23280" b="48958"/>
          <a:stretch>
            <a:fillRect/>
          </a:stretch>
        </p:blipFill>
        <p:spPr bwMode="auto">
          <a:xfrm>
            <a:off x="0" y="1447800"/>
            <a:ext cx="90566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304800" y="1905000"/>
            <a:ext cx="2286000" cy="152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19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6553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Thanks for coming! Please join us in our classrooms.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" y="1905000"/>
            <a:ext cx="7386638" cy="35052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Room 226- Mr. Montgomery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Room 231-Mrs. Hubble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Room 228-Mrs.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Room 239-Mrs.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You will sign up for conferences in your child’s advisory room.</a:t>
            </a:r>
          </a:p>
          <a:p>
            <a:r>
              <a:rPr lang="en-US" dirty="0">
                <a:latin typeface="Comic Sans MS" panose="030F0702030302020204" pitchFamily="66" charset="0"/>
              </a:rPr>
              <a:t>Contact us via email if you have specific questions regarding your child’s adjustment to </a:t>
            </a:r>
            <a:r>
              <a:rPr lang="en-US" dirty="0" smtClean="0">
                <a:latin typeface="Comic Sans MS" panose="030F0702030302020204" pitchFamily="66" charset="0"/>
              </a:rPr>
              <a:t>RMS.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3290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015" b="-4015"/>
          <a:stretch>
            <a:fillRect/>
          </a:stretch>
        </p:blipFill>
        <p:spPr>
          <a:xfrm>
            <a:off x="609600" y="0"/>
            <a:ext cx="6705600" cy="4082735"/>
          </a:xfrm>
        </p:spPr>
      </p:pic>
      <p:pic>
        <p:nvPicPr>
          <p:cNvPr id="5" name="Picture 4" descr="DSC030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86200"/>
            <a:ext cx="4820466" cy="27167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7549" t="1015" r="21582" b="-1"/>
          <a:stretch/>
        </p:blipFill>
        <p:spPr>
          <a:xfrm>
            <a:off x="4471987" y="3733800"/>
            <a:ext cx="3276600" cy="358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Language Arts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219201"/>
            <a:ext cx="7386638" cy="487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6 Trait Writing is taught throughout the year. </a:t>
            </a:r>
            <a:r>
              <a:rPr lang="en-US" sz="2000" dirty="0" smtClean="0">
                <a:latin typeface="Comic Sans MS" pitchFamily="66" charset="0"/>
              </a:rPr>
              <a:t>There is a letter on your child’s desk in the room focusing on IDEAS.</a:t>
            </a:r>
          </a:p>
          <a:p>
            <a:r>
              <a:rPr lang="en-US" dirty="0" smtClean="0">
                <a:latin typeface="Comic Sans MS" pitchFamily="66" charset="0"/>
              </a:rPr>
              <a:t>Being A Writer emphasizes all parts of the Writing Process and building a community of writers in the classroom </a:t>
            </a:r>
          </a:p>
          <a:p>
            <a:r>
              <a:rPr lang="en-US" dirty="0" smtClean="0">
                <a:latin typeface="Comic Sans MS" pitchFamily="66" charset="0"/>
              </a:rPr>
              <a:t>Students will be </a:t>
            </a:r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aught conventions in the context of their published writing pieces.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latin typeface="Comic Sans MS" pitchFamily="66" charset="0"/>
              </a:rPr>
              <a:t>Literature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386638" cy="4878387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omic Sans MS" pitchFamily="66" charset="0"/>
              </a:rPr>
              <a:t> HOLT Literature program covers all Common Core standards.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We will be using anthologies(short stories) to teach reading skills.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Novel studies will also be used to give independent practice and reinforce reading strategies and literary elements.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Monthly Reading Logs- minimum 90 minutes a week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Mr. Montgomery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066800"/>
            <a:ext cx="7432675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omic Sans MS" pitchFamily="66" charset="0"/>
              </a:rPr>
              <a:t>USMC : Corporal in the Marines 1985-89.  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I have been married for 14 years. We have 2 children- Cole a 8</a:t>
            </a:r>
            <a:r>
              <a:rPr lang="en-US" sz="2400" baseline="30000" dirty="0" smtClean="0">
                <a:latin typeface="Comic Sans MS" pitchFamily="66" charset="0"/>
              </a:rPr>
              <a:t>th</a:t>
            </a:r>
            <a:r>
              <a:rPr lang="en-US" sz="2400" dirty="0" smtClean="0">
                <a:latin typeface="Comic Sans MS" pitchFamily="66" charset="0"/>
              </a:rPr>
              <a:t> grader and Logan a 6</a:t>
            </a:r>
            <a:r>
              <a:rPr lang="en-US" sz="2400" baseline="30000" dirty="0" smtClean="0">
                <a:latin typeface="Comic Sans MS" pitchFamily="66" charset="0"/>
              </a:rPr>
              <a:t>th</a:t>
            </a:r>
            <a:r>
              <a:rPr lang="en-US" sz="2400" dirty="0" smtClean="0">
                <a:latin typeface="Comic Sans MS" pitchFamily="66" charset="0"/>
              </a:rPr>
              <a:t> grader.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I have been teaching in Batavia now for 14 years.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I teach Social Studies for 2 classes, Advisory 1 class and Math to all 3 classes on the team. 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I earned both my BA and MA at Northern Illinois University.  </a:t>
            </a:r>
          </a:p>
          <a:p>
            <a:pPr eaLnBrk="1" hangingPunct="1"/>
            <a:r>
              <a:rPr lang="en-US" sz="2400" dirty="0" smtClean="0">
                <a:latin typeface="Comic Sans MS" pitchFamily="66" charset="0"/>
              </a:rPr>
              <a:t>My favorite pastime is boating and spending time on the Lake. </a:t>
            </a:r>
          </a:p>
          <a:p>
            <a:pPr eaLnBrk="1" hangingPunct="1"/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The Montgomery </a:t>
            </a:r>
            <a:r>
              <a:rPr lang="en-US" sz="2400" smtClean="0">
                <a:latin typeface="Comic Sans MS" pitchFamily="66" charset="0"/>
              </a:rPr>
              <a:t>Family </a:t>
            </a:r>
            <a:endParaRPr lang="en-US" sz="2400" dirty="0"/>
          </a:p>
        </p:txBody>
      </p:sp>
      <p:pic>
        <p:nvPicPr>
          <p:cNvPr id="1028" name="Picture 4" descr="https://sphotos-b.xx.fbcdn.net/hphotos-prn1/34037_1146828728067_80484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8" y="1725612"/>
            <a:ext cx="32511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photos-b.xx.fbcdn.net/hphotos-ash3/1176361_3363927354147_196945450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3935820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6558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Math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295400"/>
            <a:ext cx="7386638" cy="5562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>
                <a:latin typeface="Comic Sans MS" pitchFamily="66" charset="0"/>
              </a:rPr>
              <a:t>I teach: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 Math I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dirty="0" smtClean="0">
                <a:latin typeface="Comic Sans MS" pitchFamily="66" charset="0"/>
              </a:rPr>
              <a:t>    *Answer keys- </a:t>
            </a:r>
            <a:r>
              <a:rPr lang="en-US" dirty="0" smtClean="0">
                <a:latin typeface="Comic Sans MS" pitchFamily="66" charset="0"/>
              </a:rPr>
              <a:t>in rooms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Math II  </a:t>
            </a:r>
            <a:endParaRPr lang="en-US" dirty="0">
              <a:latin typeface="Comic Sans MS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Comic Sans MS" pitchFamily="66" charset="0"/>
              </a:rPr>
              <a:t>Content: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Standard Notation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Operations with Whole Numbers and Decimals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Variables, Formulas, and Graphs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Rational Number Uses and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Introduction to Algebra/Geometry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Social Studies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386638" cy="4725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History Alive!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Interactive, cooperative, multiple intelligences approach.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Ancient Civilizations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First civilizations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Egypt and far east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India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China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Greece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Rome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omic Sans MS" pitchFamily="66" charset="0"/>
              </a:rPr>
              <a:t>Middle Ages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618</TotalTime>
  <Words>629</Words>
  <Application>Microsoft Office PowerPoint</Application>
  <PresentationFormat>On-screen Show (4:3)</PresentationFormat>
  <Paragraphs>111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Comic Sans MS</vt:lpstr>
      <vt:lpstr>Kimono</vt:lpstr>
      <vt:lpstr>WELCOME PARENTS!  Team 6-2 Team name Geckos  </vt:lpstr>
      <vt:lpstr>Mrs. Wolf</vt:lpstr>
      <vt:lpstr>PowerPoint Presentation</vt:lpstr>
      <vt:lpstr>Language Arts</vt:lpstr>
      <vt:lpstr>Literature</vt:lpstr>
      <vt:lpstr>Mr. Montgomery</vt:lpstr>
      <vt:lpstr>The Montgomery Family </vt:lpstr>
      <vt:lpstr>Math.</vt:lpstr>
      <vt:lpstr>Social Studies</vt:lpstr>
      <vt:lpstr>Mrs. Hubble</vt:lpstr>
      <vt:lpstr>Science…follow Common Core</vt:lpstr>
      <vt:lpstr>Advisory</vt:lpstr>
      <vt:lpstr>Mrs. McVean</vt:lpstr>
      <vt:lpstr>The McVean Family</vt:lpstr>
      <vt:lpstr>Behavior/Discipline Plan</vt:lpstr>
      <vt:lpstr>PowerPoint Presentation</vt:lpstr>
      <vt:lpstr>Parent Communication</vt:lpstr>
      <vt:lpstr>Grading scale &amp; Power School</vt:lpstr>
      <vt:lpstr>PowerPoint Presentation</vt:lpstr>
      <vt:lpstr>PowerPoint Presentation</vt:lpstr>
      <vt:lpstr>PowerPoint Presentation</vt:lpstr>
      <vt:lpstr>Thanks for coming! Please join us in our classrooms.</vt:lpstr>
    </vt:vector>
  </TitlesOfParts>
  <Company>BPS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6-6</dc:title>
  <dc:creator>user2</dc:creator>
  <cp:lastModifiedBy>Monika Hubble</cp:lastModifiedBy>
  <cp:revision>141</cp:revision>
  <cp:lastPrinted>2013-09-10T20:31:46Z</cp:lastPrinted>
  <dcterms:created xsi:type="dcterms:W3CDTF">2012-09-07T20:36:57Z</dcterms:created>
  <dcterms:modified xsi:type="dcterms:W3CDTF">2013-09-10T20:46:10Z</dcterms:modified>
</cp:coreProperties>
</file>